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9507200" cy="109728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70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413602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3">
  <a:themeElements>
    <a:clrScheme name="Theme6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Theme63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DIMPLE</cp:lastModifiedBy>
  <cp:revision>1</cp:revision>
  <dcterms:created xsi:type="dcterms:W3CDTF">2024-01-13T04:22:20Z</dcterms:created>
  <dcterms:modified xsi:type="dcterms:W3CDTF">2024-01-13T04:27:46Z</dcterms:modified>
  <cp:category/>
</cp:coreProperties>
</file>